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70" r:id="rId5"/>
    <p:sldId id="275" r:id="rId6"/>
    <p:sldId id="276" r:id="rId7"/>
    <p:sldId id="274" r:id="rId8"/>
    <p:sldId id="278" r:id="rId9"/>
    <p:sldId id="277" r:id="rId10"/>
    <p:sldId id="279" r:id="rId11"/>
    <p:sldId id="280" r:id="rId12"/>
    <p:sldId id="281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7" d="100"/>
          <a:sy n="77" d="100"/>
        </p:scale>
        <p:origin x="-1176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CDFD4-0977-49F8-96D9-9757505B09D8}" type="datetimeFigureOut">
              <a:rPr lang="it-IT" smtClean="0"/>
              <a:pPr/>
              <a:t>24/06/2014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21320-AB4E-4C61-B109-8EFF74845E0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7976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8C1BF-C270-4076-AC2E-30D91AA1ABDB}" type="slidenum">
              <a:rPr lang="it-IT" smtClean="0">
                <a:solidFill>
                  <a:prstClr val="black"/>
                </a:solidFill>
              </a:rPr>
              <a:pPr/>
              <a:t>3</a:t>
            </a:fld>
            <a:endParaRPr lang="it-IT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5826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/>
                </a:solidFill>
              </a:rPr>
              <a:pPr/>
              <a:t>24/06/2014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/>
                </a:solidFill>
              </a:rPr>
              <a:pPr/>
              <a:t>‹#›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572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Titolo slide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71134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Testo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428701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800" b="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4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611560" y="2128788"/>
            <a:ext cx="77403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prstClr val="black"/>
                </a:solidFill>
              </a:rPr>
              <a:t>После годов поиска</a:t>
            </a:r>
            <a:r>
              <a:rPr lang="it-IT" sz="4400" b="1" dirty="0" smtClean="0">
                <a:solidFill>
                  <a:prstClr val="black"/>
                </a:solidFill>
              </a:rPr>
              <a:t>, BlanX </a:t>
            </a:r>
            <a:r>
              <a:rPr lang="ru-RU" sz="4400" b="1" dirty="0" smtClean="0">
                <a:solidFill>
                  <a:prstClr val="black"/>
                </a:solidFill>
              </a:rPr>
              <a:t>готов запустить новую</a:t>
            </a:r>
            <a:r>
              <a:rPr lang="it-IT" sz="4400" b="1" dirty="0" smtClean="0">
                <a:solidFill>
                  <a:prstClr val="black"/>
                </a:solidFill>
              </a:rPr>
              <a:t> </a:t>
            </a:r>
            <a:r>
              <a:rPr lang="ru-RU" sz="4400" b="1" dirty="0" smtClean="0">
                <a:solidFill>
                  <a:prstClr val="black"/>
                </a:solidFill>
              </a:rPr>
              <a:t>РЕВОЛЮЦИЮ</a:t>
            </a:r>
            <a:endParaRPr lang="it-IT" sz="4400" dirty="0" smtClean="0">
              <a:solidFill>
                <a:prstClr val="black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67544" y="0"/>
            <a:ext cx="8229600" cy="764704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BlanX</a:t>
            </a:r>
            <a:endParaRPr lang="it-IT" sz="4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418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2404963-1d1c-47a7-a938-f1bed52411ea" descr="694AF9F5-8AF9-4AF2-A660-F3930C844E37@fastweb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764704"/>
            <a:ext cx="4176464" cy="339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1475656" y="4161352"/>
            <a:ext cx="6192688" cy="1938992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Революционная формула запатентована на основе </a:t>
            </a:r>
            <a:r>
              <a:rPr lang="ru-RU" sz="2400" b="1" dirty="0" err="1" smtClean="0">
                <a:solidFill>
                  <a:srgbClr val="002060"/>
                </a:solidFill>
              </a:rPr>
              <a:t>ActiluX</a:t>
            </a:r>
            <a:r>
              <a:rPr lang="ru-RU" sz="2400" b="1" dirty="0" smtClean="0">
                <a:solidFill>
                  <a:srgbClr val="002060"/>
                </a:solidFill>
              </a:rPr>
              <a:t>, инновационного ингредиента, который усиливает своё действие естественным образом</a:t>
            </a:r>
            <a:endParaRPr lang="it-IT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благодаря свету </a:t>
            </a:r>
          </a:p>
        </p:txBody>
      </p:sp>
    </p:spTree>
    <p:extLst>
      <p:ext uri="{BB962C8B-B14F-4D97-AF65-F5344CB8AC3E}">
        <p14:creationId xmlns="" xmlns:p14="http://schemas.microsoft.com/office/powerpoint/2010/main" val="292701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ilvia.brandoli\AppData\Local\Microsoft\Windows\Temporary Internet Files\Content.Outlook\LFXFWZ6B\IMMAGINE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902"/>
            <a:ext cx="9144000" cy="5622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467544" y="-2342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Как это работает</a:t>
            </a:r>
            <a:r>
              <a:rPr lang="it-IT" sz="4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?</a:t>
            </a:r>
            <a:endParaRPr lang="it-IT" sz="4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0" y="704674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Свет является источником сияния </a:t>
            </a:r>
            <a:r>
              <a:rPr lang="ru-RU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BlanX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White</a:t>
            </a:r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Shock</a:t>
            </a:r>
            <a:endParaRPr lang="it-I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971600" y="4365104"/>
            <a:ext cx="18002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Каждый день, органические молекулы, вызывающие налет, изменение цвета, запах, загрязнение, и иные бактерии атакуют ваши зубы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020272" y="4437112"/>
            <a:ext cx="2016223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Ежедневно, при каждой вашей улыбке при дневном свете </a:t>
            </a:r>
            <a:r>
              <a:rPr lang="ru-RU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ActiluX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®  производит реакцию отбеливания  зубов и возвращения им их ​​естественного блеска</a:t>
            </a:r>
            <a:endParaRPr lang="en-US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203848" y="4365104"/>
            <a:ext cx="3456385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Кристаллы </a:t>
            </a:r>
            <a:r>
              <a:rPr lang="en-US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ActiluX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®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реагируя на дневной свете, производят + и - заряды, вступающие в реакцию с кислородом и водой, содержащимися в слюне и окружающей среде. 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Этот процесс формирует безвредные для организма радикалы, атакующие органические молекулы, вызывающие налет</a:t>
            </a:r>
            <a:endParaRPr lang="en-US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tangolo arrotondato 2"/>
          <p:cNvSpPr/>
          <p:nvPr/>
        </p:nvSpPr>
        <p:spPr>
          <a:xfrm>
            <a:off x="971600" y="4365104"/>
            <a:ext cx="1872208" cy="15841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3275856" y="4365104"/>
            <a:ext cx="3456383" cy="16561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7020272" y="4365104"/>
            <a:ext cx="2016224" cy="15841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325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1043608" y="-171400"/>
            <a:ext cx="8100392" cy="1005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BlanX White Shock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Отбеливающий карандаш</a:t>
            </a:r>
            <a:endParaRPr lang="it-IT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843808" y="1548075"/>
            <a:ext cx="6192688" cy="470898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en-US" sz="2000" b="1" dirty="0" smtClean="0">
              <a:solidFill>
                <a:srgbClr val="000066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66"/>
                </a:solidFill>
              </a:rPr>
              <a:t>BlanX White Shock </a:t>
            </a:r>
            <a:r>
              <a:rPr lang="ru-RU" sz="2000" b="1" dirty="0" smtClean="0">
                <a:solidFill>
                  <a:srgbClr val="000066"/>
                </a:solidFill>
              </a:rPr>
              <a:t>Отбеливающий Гель-карандаш</a:t>
            </a:r>
            <a:r>
              <a:rPr lang="en-US" sz="2000" b="1" dirty="0" smtClean="0">
                <a:solidFill>
                  <a:srgbClr val="000066"/>
                </a:solidFill>
              </a:rPr>
              <a:t> 1,8 </a:t>
            </a:r>
            <a:r>
              <a:rPr lang="ru-RU" sz="2000" b="1" dirty="0" smtClean="0">
                <a:solidFill>
                  <a:srgbClr val="000066"/>
                </a:solidFill>
              </a:rPr>
              <a:t>мл , можно использовать, когда вы хотите</a:t>
            </a:r>
            <a:endParaRPr lang="en-US" sz="2000" b="1" dirty="0" smtClean="0">
              <a:solidFill>
                <a:srgbClr val="000066"/>
              </a:solidFill>
            </a:endParaRPr>
          </a:p>
          <a:p>
            <a:pPr algn="just"/>
            <a:r>
              <a:rPr lang="en-US" sz="2000" b="1" dirty="0" smtClean="0">
                <a:solidFill>
                  <a:srgbClr val="000066"/>
                </a:solidFill>
              </a:rPr>
              <a:t>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66"/>
                </a:solidFill>
              </a:rPr>
              <a:t>Он может быть использован также в качестве поддерживающего продукта после профессионального отбеливания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000" b="1" dirty="0" smtClean="0">
              <a:solidFill>
                <a:srgbClr val="000066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0066"/>
                </a:solidFill>
              </a:rPr>
              <a:t>Нанесение продукта непосредственно на эмаль с помощью мягкой верхней части ручки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000" b="1" dirty="0" smtClean="0">
              <a:solidFill>
                <a:srgbClr val="000066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66"/>
                </a:solidFill>
              </a:rPr>
              <a:t> </a:t>
            </a:r>
            <a:r>
              <a:rPr lang="ru-RU" sz="2000" b="1" dirty="0" smtClean="0">
                <a:solidFill>
                  <a:srgbClr val="000066"/>
                </a:solidFill>
              </a:rPr>
              <a:t>При каждой улыбке активный ингредиент </a:t>
            </a:r>
            <a:r>
              <a:rPr lang="ru-RU" sz="2000" b="1" dirty="0" err="1" smtClean="0">
                <a:solidFill>
                  <a:srgbClr val="000066"/>
                </a:solidFill>
              </a:rPr>
              <a:t>ActiluX</a:t>
            </a:r>
            <a:r>
              <a:rPr lang="ru-RU" sz="2000" b="1" dirty="0" smtClean="0">
                <a:solidFill>
                  <a:srgbClr val="000066"/>
                </a:solidFill>
              </a:rPr>
              <a:t>® активируется и продолжает отбеливать зубы, естественным образом , в течение 24 часов</a:t>
            </a:r>
            <a:endParaRPr lang="en-US" sz="2000" b="1" dirty="0" smtClean="0">
              <a:solidFill>
                <a:srgbClr val="000066"/>
              </a:solidFill>
            </a:endParaRPr>
          </a:p>
          <a:p>
            <a:pPr algn="ctr"/>
            <a:endParaRPr lang="en-US" sz="2000" b="1" dirty="0" smtClean="0">
              <a:solidFill>
                <a:srgbClr val="000066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139952" y="1124744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СВЕДЕНИЯ О ПРОДУКТЕ</a:t>
            </a:r>
            <a:endParaRPr lang="it-IT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742" y="908720"/>
            <a:ext cx="252205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3708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99792" y="1340768"/>
            <a:ext cx="62646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endParaRPr lang="en-US" b="1" dirty="0">
              <a:solidFill>
                <a:srgbClr val="000066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66"/>
                </a:solidFill>
              </a:rPr>
              <a:t>ActiluX®, </a:t>
            </a:r>
            <a:r>
              <a:rPr lang="ru-RU" b="1" dirty="0" smtClean="0">
                <a:solidFill>
                  <a:srgbClr val="000066"/>
                </a:solidFill>
              </a:rPr>
              <a:t>содержащийся в</a:t>
            </a:r>
            <a:r>
              <a:rPr lang="en-US" b="1" dirty="0" smtClean="0">
                <a:solidFill>
                  <a:srgbClr val="000066"/>
                </a:solidFill>
              </a:rPr>
              <a:t> </a:t>
            </a:r>
            <a:r>
              <a:rPr lang="en-US" b="1" dirty="0">
                <a:solidFill>
                  <a:srgbClr val="000066"/>
                </a:solidFill>
              </a:rPr>
              <a:t>BlanX White Shock, </a:t>
            </a:r>
            <a:r>
              <a:rPr lang="ru-RU" b="1" dirty="0" smtClean="0">
                <a:solidFill>
                  <a:srgbClr val="000066"/>
                </a:solidFill>
              </a:rPr>
              <a:t>активируется дневным светом через фотохимическую реакцию с кислородом и водой, присутствующей в окружающей среде (влажным воздухом и полостью рта)</a:t>
            </a:r>
            <a:endParaRPr lang="en-US" b="1" dirty="0" smtClean="0">
              <a:solidFill>
                <a:srgbClr val="000066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n-US" b="1" dirty="0">
              <a:solidFill>
                <a:srgbClr val="000066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66"/>
                </a:solidFill>
              </a:rPr>
              <a:t>ActiluX® </a:t>
            </a:r>
            <a:r>
              <a:rPr lang="ru-RU" b="1" dirty="0" smtClean="0">
                <a:solidFill>
                  <a:srgbClr val="000066"/>
                </a:solidFill>
              </a:rPr>
              <a:t>создает защитный </a:t>
            </a:r>
            <a:r>
              <a:rPr lang="ru-RU" b="1" dirty="0" err="1" smtClean="0">
                <a:solidFill>
                  <a:srgbClr val="000066"/>
                </a:solidFill>
              </a:rPr>
              <a:t>микрослой</a:t>
            </a:r>
            <a:r>
              <a:rPr lang="ru-RU" b="1" dirty="0" smtClean="0">
                <a:solidFill>
                  <a:srgbClr val="000066"/>
                </a:solidFill>
              </a:rPr>
              <a:t>, что делает поверхность зубов самостоятельно отбеливающейся и антибактериальной. Все это благодаря действию света, так что даже после чистки зубов, </a:t>
            </a:r>
            <a:r>
              <a:rPr lang="ru-RU" b="1" dirty="0" err="1" smtClean="0">
                <a:solidFill>
                  <a:srgbClr val="000066"/>
                </a:solidFill>
              </a:rPr>
              <a:t>ActiluX</a:t>
            </a:r>
            <a:r>
              <a:rPr lang="ru-RU" b="1" dirty="0" smtClean="0">
                <a:solidFill>
                  <a:srgbClr val="000066"/>
                </a:solidFill>
              </a:rPr>
              <a:t> ® продолжает выполнять свою функцию отбеливания и антибактериальное действия каждый раз, когда они освещены дневным светом</a:t>
            </a:r>
            <a:endParaRPr lang="en-US" b="1" dirty="0" smtClean="0">
              <a:solidFill>
                <a:srgbClr val="000066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n-US" b="1" dirty="0">
              <a:solidFill>
                <a:srgbClr val="000066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66"/>
                </a:solidFill>
              </a:rPr>
              <a:t>ActiluX® </a:t>
            </a:r>
            <a:r>
              <a:rPr lang="ru-RU" b="1" dirty="0" smtClean="0">
                <a:solidFill>
                  <a:srgbClr val="000066"/>
                </a:solidFill>
              </a:rPr>
              <a:t>не имеет абсолютно никакого агрессивного действия и не влияет на эмаль, при этом сохраняет естественный уровень влажности десен и слизистых оболочек</a:t>
            </a:r>
            <a:endParaRPr lang="en-US" b="1" dirty="0">
              <a:solidFill>
                <a:srgbClr val="000066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it-IT" b="1" dirty="0">
              <a:solidFill>
                <a:srgbClr val="000066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835696" y="-99391"/>
            <a:ext cx="633670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BlanX White Shock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Отбеливающий карандаш</a:t>
            </a:r>
            <a:endParaRPr lang="it-IT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716016" y="906551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ФОРМУЛА</a:t>
            </a:r>
            <a:endParaRPr lang="it-IT" sz="2800" b="1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742" y="908720"/>
            <a:ext cx="252205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904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1835696" y="-99391"/>
            <a:ext cx="633670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BlanX White Shock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Отбеливающий карандаш</a:t>
            </a:r>
            <a:endParaRPr lang="it-IT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15816" y="1814621"/>
            <a:ext cx="6120680" cy="467820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000066"/>
                </a:solidFill>
              </a:rPr>
              <a:t>Формула </a:t>
            </a:r>
            <a:r>
              <a:rPr lang="en-US" sz="2400" b="1" u="sng" dirty="0" err="1" smtClean="0">
                <a:solidFill>
                  <a:srgbClr val="000066"/>
                </a:solidFill>
              </a:rPr>
              <a:t>BlanX</a:t>
            </a:r>
            <a:r>
              <a:rPr lang="en-US" sz="2400" b="1" u="sng" dirty="0" smtClean="0">
                <a:solidFill>
                  <a:srgbClr val="000066"/>
                </a:solidFill>
              </a:rPr>
              <a:t> White Shock </a:t>
            </a:r>
            <a:r>
              <a:rPr lang="ru-RU" sz="2400" b="1" u="sng" dirty="0" smtClean="0">
                <a:solidFill>
                  <a:srgbClr val="000066"/>
                </a:solidFill>
              </a:rPr>
              <a:t>Отбеливающего </a:t>
            </a:r>
            <a:r>
              <a:rPr lang="ru-RU" sz="2400" b="1" u="sng" dirty="0" err="1" smtClean="0">
                <a:solidFill>
                  <a:srgbClr val="000066"/>
                </a:solidFill>
              </a:rPr>
              <a:t>гель-карандаша</a:t>
            </a:r>
            <a:endParaRPr lang="en-US" sz="2400" b="1" u="sng" dirty="0" smtClean="0">
              <a:solidFill>
                <a:srgbClr val="000066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0066"/>
                </a:solidFill>
              </a:rPr>
              <a:t>с целью активизации </a:t>
            </a:r>
            <a:r>
              <a:rPr lang="ru-RU" sz="2000" b="1" dirty="0" err="1" smtClean="0">
                <a:solidFill>
                  <a:srgbClr val="000066"/>
                </a:solidFill>
              </a:rPr>
              <a:t>отбеливащего</a:t>
            </a:r>
            <a:r>
              <a:rPr lang="ru-RU" sz="2000" b="1" dirty="0" smtClean="0">
                <a:solidFill>
                  <a:srgbClr val="000066"/>
                </a:solidFill>
              </a:rPr>
              <a:t> эффекта обогащается PAP (</a:t>
            </a:r>
            <a:r>
              <a:rPr lang="ru-RU" sz="2000" b="1" dirty="0" err="1" smtClean="0">
                <a:solidFill>
                  <a:srgbClr val="000066"/>
                </a:solidFill>
              </a:rPr>
              <a:t>фталимидо-перокси-капроновая</a:t>
            </a:r>
            <a:r>
              <a:rPr lang="ru-RU" sz="2000" b="1" dirty="0" smtClean="0">
                <a:solidFill>
                  <a:srgbClr val="000066"/>
                </a:solidFill>
              </a:rPr>
              <a:t> кислота)</a:t>
            </a:r>
            <a:endParaRPr lang="it-IT" sz="2000" b="1" dirty="0" smtClean="0">
              <a:solidFill>
                <a:srgbClr val="000066"/>
              </a:solidFill>
            </a:endParaRPr>
          </a:p>
          <a:p>
            <a:endParaRPr lang="it-IT" sz="2000" b="1" dirty="0" smtClean="0">
              <a:solidFill>
                <a:srgbClr val="000066"/>
              </a:solidFill>
            </a:endParaRPr>
          </a:p>
          <a:p>
            <a:r>
              <a:rPr lang="it-IT" sz="2000" b="1" dirty="0" smtClean="0">
                <a:solidFill>
                  <a:srgbClr val="000066"/>
                </a:solidFill>
              </a:rPr>
              <a:t>PAP </a:t>
            </a:r>
            <a:r>
              <a:rPr lang="ru-RU" sz="2000" b="1" dirty="0" smtClean="0">
                <a:solidFill>
                  <a:srgbClr val="000066"/>
                </a:solidFill>
              </a:rPr>
              <a:t>является абсолютно безопасным и эффективным </a:t>
            </a:r>
            <a:r>
              <a:rPr lang="it-IT" sz="2000" b="1" dirty="0" smtClean="0">
                <a:solidFill>
                  <a:srgbClr val="000066"/>
                </a:solidFill>
              </a:rPr>
              <a:t>: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0066"/>
                </a:solidFill>
              </a:rPr>
              <a:t>Эффект «</a:t>
            </a:r>
            <a:r>
              <a:rPr lang="ru-RU" sz="2000" b="1" dirty="0" err="1" smtClean="0">
                <a:solidFill>
                  <a:srgbClr val="000066"/>
                </a:solidFill>
              </a:rPr>
              <a:t>анти-налёт</a:t>
            </a:r>
            <a:r>
              <a:rPr lang="ru-RU" sz="2000" b="1" dirty="0" smtClean="0">
                <a:solidFill>
                  <a:srgbClr val="000066"/>
                </a:solidFill>
              </a:rPr>
              <a:t>»</a:t>
            </a:r>
            <a:endParaRPr lang="it-IT" sz="2000" b="1" dirty="0" smtClean="0">
              <a:solidFill>
                <a:srgbClr val="000066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0066"/>
                </a:solidFill>
              </a:rPr>
              <a:t>Длительное антибактериальное воздействие</a:t>
            </a:r>
            <a:endParaRPr lang="it-IT" sz="2000" b="1" dirty="0" smtClean="0">
              <a:solidFill>
                <a:srgbClr val="000066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0066"/>
                </a:solidFill>
              </a:rPr>
              <a:t>Не содержит ПЕРОКСИДА ВОДОРОДА</a:t>
            </a:r>
            <a:endParaRPr lang="it-IT" sz="2000" b="1" dirty="0" smtClean="0">
              <a:solidFill>
                <a:srgbClr val="000066"/>
              </a:solidFill>
            </a:endParaRPr>
          </a:p>
          <a:p>
            <a:endParaRPr lang="it-IT" sz="2000" b="1" dirty="0" smtClean="0">
              <a:solidFill>
                <a:srgbClr val="000066"/>
              </a:solidFill>
            </a:endParaRPr>
          </a:p>
          <a:p>
            <a:pPr marL="342900" indent="-342900">
              <a:buFontTx/>
              <a:buChar char="-"/>
            </a:pPr>
            <a:endParaRPr lang="it-IT" sz="2000" b="1" dirty="0" smtClean="0">
              <a:solidFill>
                <a:srgbClr val="000066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644008" y="906551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ФОРМУЛА</a:t>
            </a:r>
            <a:endParaRPr lang="it-IT" sz="2800" b="1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742" y="908720"/>
            <a:ext cx="252205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8944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915816" y="1877690"/>
            <a:ext cx="6048671" cy="360098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 smtClean="0">
                <a:solidFill>
                  <a:srgbClr val="000066"/>
                </a:solidFill>
              </a:rPr>
              <a:t>BlanX White Shock </a:t>
            </a:r>
            <a:r>
              <a:rPr lang="ru-RU" sz="2800" b="1" u="sng" dirty="0" smtClean="0">
                <a:solidFill>
                  <a:srgbClr val="000066"/>
                </a:solidFill>
              </a:rPr>
              <a:t/>
            </a:r>
            <a:br>
              <a:rPr lang="ru-RU" sz="2800" b="1" u="sng" dirty="0" smtClean="0">
                <a:solidFill>
                  <a:srgbClr val="000066"/>
                </a:solidFill>
              </a:rPr>
            </a:br>
            <a:r>
              <a:rPr lang="ru-RU" sz="2800" b="1" u="sng" dirty="0" smtClean="0">
                <a:solidFill>
                  <a:srgbClr val="000066"/>
                </a:solidFill>
              </a:rPr>
              <a:t>Отбеливающий гель-карандаш</a:t>
            </a:r>
            <a:endParaRPr lang="en-US" sz="2800" b="1" u="sng" dirty="0" smtClean="0">
              <a:solidFill>
                <a:srgbClr val="000066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0066"/>
                </a:solidFill>
              </a:rPr>
              <a:t>Является единственным отбеливающим продуктом, который эффективно отбеливает зубы без перекиси или абразивного диоксида кремния</a:t>
            </a:r>
            <a:endParaRPr lang="en-US" sz="2400" b="1" dirty="0">
              <a:solidFill>
                <a:srgbClr val="000066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1835696" y="-99391"/>
            <a:ext cx="633670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BlanX White Shock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Отбеливающий карандаш</a:t>
            </a:r>
            <a:endParaRPr lang="it-IT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742" y="908720"/>
            <a:ext cx="252205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989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1835696" y="-99391"/>
            <a:ext cx="633670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BlanX White Shock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Отбеливающий карандаш</a:t>
            </a:r>
            <a:endParaRPr lang="it-IT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699792" y="961564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ИНСТРУКЦИЯ ПО ПРИМЕНЕНИЮ</a:t>
            </a:r>
            <a:endParaRPr lang="it-IT" sz="2800" b="1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742" y="908720"/>
            <a:ext cx="252205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2987824" y="1844819"/>
            <a:ext cx="590465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66"/>
                </a:solidFill>
              </a:rPr>
              <a:t>Каждый раз, когда вы улыбаетесь </a:t>
            </a:r>
            <a:r>
              <a:rPr lang="ru-RU" sz="2000" b="1" dirty="0" err="1" smtClean="0">
                <a:solidFill>
                  <a:srgbClr val="000066"/>
                </a:solidFill>
              </a:rPr>
              <a:t>ActiluX</a:t>
            </a:r>
            <a:r>
              <a:rPr lang="ru-RU" sz="2000" b="1" dirty="0" smtClean="0">
                <a:solidFill>
                  <a:srgbClr val="000066"/>
                </a:solidFill>
              </a:rPr>
              <a:t> ® реагирует на свет, естественно отбеливая весь день. Вы можете использовать </a:t>
            </a:r>
            <a:r>
              <a:rPr lang="it-IT" sz="2000" b="1" dirty="0" smtClean="0">
                <a:solidFill>
                  <a:srgbClr val="000066"/>
                </a:solidFill>
              </a:rPr>
              <a:t>BlanX White Shock </a:t>
            </a:r>
            <a:r>
              <a:rPr lang="ru-RU" sz="2000" b="1" dirty="0" smtClean="0">
                <a:solidFill>
                  <a:srgbClr val="000066"/>
                </a:solidFill>
              </a:rPr>
              <a:t>Гель-карандаш в любом месте и в любое время. Рекомендуется в качестве профилактики после профессионального лечения отбеливания.</a:t>
            </a:r>
            <a:endParaRPr lang="en-US" sz="2000" b="1" dirty="0" smtClean="0">
              <a:solidFill>
                <a:srgbClr val="000066"/>
              </a:solidFill>
            </a:endParaRPr>
          </a:p>
          <a:p>
            <a:pPr algn="just"/>
            <a:endParaRPr lang="en-US" b="1" dirty="0" smtClean="0">
              <a:solidFill>
                <a:srgbClr val="000066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b="1" u="sng" dirty="0" smtClean="0">
                <a:solidFill>
                  <a:srgbClr val="000066"/>
                </a:solidFill>
              </a:rPr>
              <a:t>  </a:t>
            </a:r>
            <a:r>
              <a:rPr lang="ru-RU" b="1" u="sng" dirty="0" smtClean="0">
                <a:solidFill>
                  <a:srgbClr val="000066"/>
                </a:solidFill>
              </a:rPr>
              <a:t>Инструкция по использованию</a:t>
            </a:r>
            <a:r>
              <a:rPr lang="en-US" b="1" dirty="0" smtClean="0">
                <a:solidFill>
                  <a:srgbClr val="000066"/>
                </a:solidFill>
              </a:rPr>
              <a:t>: </a:t>
            </a:r>
            <a:r>
              <a:rPr lang="ru-RU" b="1" dirty="0" smtClean="0">
                <a:solidFill>
                  <a:srgbClr val="000066"/>
                </a:solidFill>
              </a:rPr>
              <a:t>Нанесите на зубы и оставьте на 15 минут. Затем очистите зубы, чтобы удалить остатки геля с помощью зубной щетки и зубной пасты </a:t>
            </a:r>
            <a:r>
              <a:rPr lang="ru-RU" b="1" dirty="0" err="1" smtClean="0">
                <a:solidFill>
                  <a:srgbClr val="000066"/>
                </a:solidFill>
              </a:rPr>
              <a:t>BlanX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en-US" b="1" dirty="0" smtClean="0">
                <a:solidFill>
                  <a:srgbClr val="000066"/>
                </a:solidFill>
              </a:rPr>
              <a:t>White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</a:rPr>
              <a:t>Shock</a:t>
            </a:r>
            <a:r>
              <a:rPr lang="ru-RU" b="1" dirty="0" smtClean="0">
                <a:solidFill>
                  <a:srgbClr val="000066"/>
                </a:solidFill>
              </a:rPr>
              <a:t>. Повторяйте применение дважды в день в течение двух недель. Мы рекомендуем повторять процедуру каждые 2-3 месяца</a:t>
            </a:r>
            <a:endParaRPr lang="en-US" b="1" dirty="0" smtClean="0">
              <a:solidFill>
                <a:srgbClr val="000066"/>
              </a:solidFill>
            </a:endParaRPr>
          </a:p>
          <a:p>
            <a:pPr algn="just"/>
            <a:endParaRPr lang="en-US" b="1" dirty="0" smtClean="0">
              <a:solidFill>
                <a:srgbClr val="000066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it-IT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6252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3203848" y="908720"/>
            <a:ext cx="5472608" cy="5112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it-IT" sz="2800" b="1" u="sng" dirty="0" smtClean="0">
                <a:solidFill>
                  <a:srgbClr val="002060"/>
                </a:solidFill>
              </a:rPr>
              <a:t>BlanX White Shock </a:t>
            </a:r>
            <a:r>
              <a:rPr lang="ru-RU" sz="2800" b="1" u="sng" dirty="0" smtClean="0">
                <a:solidFill>
                  <a:srgbClr val="002060"/>
                </a:solidFill>
              </a:rPr>
              <a:t/>
            </a:r>
            <a:br>
              <a:rPr lang="ru-RU" sz="2800" b="1" u="sng" dirty="0" smtClean="0">
                <a:solidFill>
                  <a:srgbClr val="002060"/>
                </a:solidFill>
              </a:rPr>
            </a:br>
            <a:r>
              <a:rPr lang="ru-RU" sz="2800" b="1" u="sng" dirty="0" smtClean="0">
                <a:solidFill>
                  <a:srgbClr val="002060"/>
                </a:solidFill>
              </a:rPr>
              <a:t>Отбеливающий карандаш является косметическим средством</a:t>
            </a:r>
            <a:endParaRPr lang="it-IT" sz="2800" b="1" u="sng" dirty="0" smtClean="0">
              <a:solidFill>
                <a:srgbClr val="002060"/>
              </a:solidFill>
            </a:endParaRPr>
          </a:p>
          <a:p>
            <a:pPr algn="ctr"/>
            <a:endParaRPr lang="it-IT" sz="2400" b="1" u="sng" dirty="0" smtClean="0">
              <a:solidFill>
                <a:srgbClr val="002060"/>
              </a:solidFill>
            </a:endParaRPr>
          </a:p>
          <a:p>
            <a:pPr algn="ctr"/>
            <a:endParaRPr lang="it-IT" sz="2400" b="1" u="sng" dirty="0" smtClean="0">
              <a:solidFill>
                <a:srgbClr val="002060"/>
              </a:solidFill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1835696" y="-99392"/>
            <a:ext cx="633670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BlanX White Shock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Отбеливающий карандаш</a:t>
            </a:r>
            <a:endParaRPr lang="it-IT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742" y="908720"/>
            <a:ext cx="252205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9140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CB8900D739AA84BA9D71B44A3056CB4" ma:contentTypeVersion="11" ma:contentTypeDescription="Creare un nuovo documento." ma:contentTypeScope="" ma:versionID="cbb7fb6b7eee318970c31435ce5b7e0d">
  <xsd:schema xmlns:xsd="http://www.w3.org/2001/XMLSchema" xmlns:xs="http://www.w3.org/2001/XMLSchema" xmlns:p="http://schemas.microsoft.com/office/2006/metadata/properties" xmlns:ns2="3b42231b-3aa1-4e8f-b542-b09d863e94c4" targetNamespace="http://schemas.microsoft.com/office/2006/metadata/properties" ma:root="true" ma:fieldsID="4b81db4be14cdf710c77476e2a31f8f4" ns2:_="">
    <xsd:import namespace="3b42231b-3aa1-4e8f-b542-b09d863e94c4"/>
    <xsd:element name="properties">
      <xsd:complexType>
        <xsd:sequence>
          <xsd:element name="documentManagement">
            <xsd:complexType>
              <xsd:all>
                <xsd:element ref="ns2:AnnoPubblicazione" minOccurs="0"/>
                <xsd:element ref="ns2:Societ_x00e0_DelManuale" minOccurs="0"/>
                <xsd:element ref="ns2:Societ_x00e0_" minOccurs="0"/>
                <xsd:element ref="ns2:Societ_x00e0_delgruppo" minOccurs="0"/>
                <xsd:element ref="ns2:Owner" minOccurs="0"/>
                <xsd:element ref="ns2:Organizzazione" minOccurs="0"/>
                <xsd:element ref="ns2:Canal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2231b-3aa1-4e8f-b542-b09d863e94c4" elementFormDefault="qualified">
    <xsd:import namespace="http://schemas.microsoft.com/office/2006/documentManagement/types"/>
    <xsd:import namespace="http://schemas.microsoft.com/office/infopath/2007/PartnerControls"/>
    <xsd:element name="AnnoPubblicazione" ma:index="8" nillable="true" ma:displayName="AnnoPubblicazione" ma:internalName="AnnoPubblicazione">
      <xsd:simpleType>
        <xsd:restriction base="dms:Text">
          <xsd:maxLength value="255"/>
        </xsd:restriction>
      </xsd:simpleType>
    </xsd:element>
    <xsd:element name="Societ_x00e0_DelManuale" ma:index="9" nillable="true" ma:displayName="SocietàDelManuale" ma:internalName="Societ_x00e0_DelManuale">
      <xsd:simpleType>
        <xsd:restriction base="dms:Text">
          <xsd:maxLength value="255"/>
        </xsd:restriction>
      </xsd:simpleType>
    </xsd:element>
    <xsd:element name="Societ_x00e0_" ma:index="10" nillable="true" ma:displayName="Società" ma:internalName="Societ_x00e0_">
      <xsd:simpleType>
        <xsd:restriction base="dms:Text">
          <xsd:maxLength value="255"/>
        </xsd:restriction>
      </xsd:simpleType>
    </xsd:element>
    <xsd:element name="Societ_x00e0_delgruppo" ma:index="11" nillable="true" ma:displayName="Societàdelgruppo" ma:internalName="Societ_x00e0_delgruppo">
      <xsd:simpleType>
        <xsd:restriction base="dms:Text">
          <xsd:maxLength value="255"/>
        </xsd:restriction>
      </xsd:simpleType>
    </xsd:element>
    <xsd:element name="Owner" ma:index="12" nillable="true" ma:displayName="Owner" ma:internalName="Owner">
      <xsd:simpleType>
        <xsd:restriction base="dms:Text">
          <xsd:maxLength value="255"/>
        </xsd:restriction>
      </xsd:simpleType>
    </xsd:element>
    <xsd:element name="Organizzazione" ma:index="13" nillable="true" ma:displayName="Organizzazione" ma:description="Organizzazione Commerciale" ma:internalName="Organizzazione">
      <xsd:simpleType>
        <xsd:restriction base="dms:Text">
          <xsd:maxLength value="5"/>
        </xsd:restriction>
      </xsd:simpleType>
    </xsd:element>
    <xsd:element name="Canale" ma:index="14" nillable="true" ma:displayName="Canale" ma:description="Canale distributivo" ma:internalName="Canale">
      <xsd:simpleType>
        <xsd:restriction base="dms:Text">
          <xsd:maxLength value="2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3b42231b-3aa1-4e8f-b542-b09d863e94c4" xsi:nil="true"/>
    <Canale xmlns="3b42231b-3aa1-4e8f-b542-b09d863e94c4" xsi:nil="true"/>
    <Societ_x00e0_delgruppo xmlns="3b42231b-3aa1-4e8f-b542-b09d863e94c4" xsi:nil="true"/>
    <AnnoPubblicazione xmlns="3b42231b-3aa1-4e8f-b542-b09d863e94c4" xsi:nil="true"/>
    <Organizzazione xmlns="3b42231b-3aa1-4e8f-b542-b09d863e94c4" xsi:nil="true"/>
    <Societ_x00e0_DelManuale xmlns="3b42231b-3aa1-4e8f-b542-b09d863e94c4" xsi:nil="true"/>
    <Societ_x00e0_ xmlns="3b42231b-3aa1-4e8f-b542-b09d863e94c4" xsi:nil="true"/>
  </documentManagement>
</p:properties>
</file>

<file path=customXml/itemProps1.xml><?xml version="1.0" encoding="utf-8"?>
<ds:datastoreItem xmlns:ds="http://schemas.openxmlformats.org/officeDocument/2006/customXml" ds:itemID="{358CA580-A0DC-45DE-92C4-2E6BF862E2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42231b-3aa1-4e8f-b542-b09d863e94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7F0B29-3593-49F9-8B0C-F9C9C24BC7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A1C4C6-9CFD-42A3-975D-85F0D27ECBD3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3b42231b-3aa1-4e8f-b542-b09d863e94c4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</TotalTime>
  <Words>446</Words>
  <Application>Microsoft Office PowerPoint</Application>
  <PresentationFormat>Экран (4:3)</PresentationFormat>
  <Paragraphs>48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2_Personalizza struttura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Butera Giada</dc:creator>
  <cp:lastModifiedBy>Мария Сопикова</cp:lastModifiedBy>
  <cp:revision>30</cp:revision>
  <dcterms:created xsi:type="dcterms:W3CDTF">2013-01-14T10:44:58Z</dcterms:created>
  <dcterms:modified xsi:type="dcterms:W3CDTF">2014-06-24T08:25:52Z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0x010100ECB8900D739AA84BA9D71B44A3056CB4</vt:lpwstr>
  </property>
</Properties>
</file>